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32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C2-4550-4B56-85E5-4DE2263C40F6}" type="datetimeFigureOut">
              <a:rPr lang="de-DE" smtClean="0"/>
              <a:t>09.01.2019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EB3-5AB7-4FDC-A06C-AF7B505993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90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C2-4550-4B56-85E5-4DE2263C40F6}" type="datetimeFigureOut">
              <a:rPr lang="de-DE" smtClean="0"/>
              <a:t>09.01.2019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EB3-5AB7-4FDC-A06C-AF7B505993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12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C2-4550-4B56-85E5-4DE2263C40F6}" type="datetimeFigureOut">
              <a:rPr lang="de-DE" smtClean="0"/>
              <a:t>09.01.2019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EB3-5AB7-4FDC-A06C-AF7B505993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72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C2-4550-4B56-85E5-4DE2263C40F6}" type="datetimeFigureOut">
              <a:rPr lang="de-DE" smtClean="0"/>
              <a:t>09.01.2019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EB3-5AB7-4FDC-A06C-AF7B505993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93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C2-4550-4B56-85E5-4DE2263C40F6}" type="datetimeFigureOut">
              <a:rPr lang="de-DE" smtClean="0"/>
              <a:t>09.01.2019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EB3-5AB7-4FDC-A06C-AF7B505993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66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C2-4550-4B56-85E5-4DE2263C40F6}" type="datetimeFigureOut">
              <a:rPr lang="de-DE" smtClean="0"/>
              <a:t>09.01.2019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EB3-5AB7-4FDC-A06C-AF7B505993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03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C2-4550-4B56-85E5-4DE2263C40F6}" type="datetimeFigureOut">
              <a:rPr lang="de-DE" smtClean="0"/>
              <a:t>09.01.2019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EB3-5AB7-4FDC-A06C-AF7B505993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40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C2-4550-4B56-85E5-4DE2263C40F6}" type="datetimeFigureOut">
              <a:rPr lang="de-DE" smtClean="0"/>
              <a:t>09.01.2019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EB3-5AB7-4FDC-A06C-AF7B505993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94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C2-4550-4B56-85E5-4DE2263C40F6}" type="datetimeFigureOut">
              <a:rPr lang="de-DE" smtClean="0"/>
              <a:t>09.01.2019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EB3-5AB7-4FDC-A06C-AF7B505993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78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C2-4550-4B56-85E5-4DE2263C40F6}" type="datetimeFigureOut">
              <a:rPr lang="de-DE" smtClean="0"/>
              <a:t>09.01.2019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EB3-5AB7-4FDC-A06C-AF7B505993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23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C2-4550-4B56-85E5-4DE2263C40F6}" type="datetimeFigureOut">
              <a:rPr lang="de-DE" smtClean="0"/>
              <a:t>09.01.2019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EB3-5AB7-4FDC-A06C-AF7B505993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36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CEC2-4550-4B56-85E5-4DE2263C40F6}" type="datetimeFigureOut">
              <a:rPr lang="de-DE" smtClean="0"/>
              <a:t>09.01.2019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3CEB3-5AB7-4FDC-A06C-AF7B505993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68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mailto:_@rs-pfuhl.de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5C57C7C-41F8-4DCC-AE17-EE46A8C22AE6}"/>
              </a:ext>
            </a:extLst>
          </p:cNvPr>
          <p:cNvGrpSpPr/>
          <p:nvPr/>
        </p:nvGrpSpPr>
        <p:grpSpPr>
          <a:xfrm>
            <a:off x="179512" y="1995686"/>
            <a:ext cx="2808312" cy="1758795"/>
            <a:chOff x="251520" y="1779662"/>
            <a:chExt cx="4464496" cy="2622891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CF3A566F-B541-482E-AC8C-09DA22799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1779662"/>
              <a:ext cx="4464496" cy="2622891"/>
            </a:xfrm>
            <a:prstGeom prst="rect">
              <a:avLst/>
            </a:prstGeom>
          </p:spPr>
        </p:pic>
        <p:pic>
          <p:nvPicPr>
            <p:cNvPr id="4" name="Grafik 3" descr="Ein Bild, das Schüssel, Essen, Topf, Pfanne enthält.&#10;&#10;Automatisch generierte Beschreibung">
              <a:extLst>
                <a:ext uri="{FF2B5EF4-FFF2-40B4-BE49-F238E27FC236}">
                  <a16:creationId xmlns:a16="http://schemas.microsoft.com/office/drawing/2014/main" id="{48F195FA-D517-48FD-992D-2CB700F1B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" t="35372" b="22711"/>
            <a:stretch/>
          </p:blipFill>
          <p:spPr>
            <a:xfrm>
              <a:off x="1547664" y="2533539"/>
              <a:ext cx="1591025" cy="902307"/>
            </a:xfrm>
            <a:prstGeom prst="rect">
              <a:avLst/>
            </a:prstGeom>
          </p:spPr>
        </p:pic>
      </p:grpSp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09340886-1075-4C93-BA33-528FC8812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77" y="1961252"/>
            <a:ext cx="2419350" cy="1885950"/>
          </a:xfrm>
          <a:prstGeom prst="rect">
            <a:avLst/>
          </a:prstGeom>
        </p:spPr>
      </p:pic>
      <p:sp>
        <p:nvSpPr>
          <p:cNvPr id="8" name="Pfeil: nach oben gekrümmt 7">
            <a:extLst>
              <a:ext uri="{FF2B5EF4-FFF2-40B4-BE49-F238E27FC236}">
                <a16:creationId xmlns:a16="http://schemas.microsoft.com/office/drawing/2014/main" id="{F4F1EFC2-770C-4D0E-91C7-F03639CEFAFE}"/>
              </a:ext>
            </a:extLst>
          </p:cNvPr>
          <p:cNvSpPr/>
          <p:nvPr/>
        </p:nvSpPr>
        <p:spPr>
          <a:xfrm>
            <a:off x="2109799" y="3863589"/>
            <a:ext cx="2932753" cy="9361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0" name="Grafik 9" descr="Ein Bild, das Monitor, Elektronik, Screenshot, Computer enthält.&#10;&#10;Automatisch generierte Beschreibung">
            <a:extLst>
              <a:ext uri="{FF2B5EF4-FFF2-40B4-BE49-F238E27FC236}">
                <a16:creationId xmlns:a16="http://schemas.microsoft.com/office/drawing/2014/main" id="{005C5C6A-02F5-493B-AC71-25C6456CDE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95686"/>
            <a:ext cx="2665338" cy="2265695"/>
          </a:xfrm>
          <a:prstGeom prst="rect">
            <a:avLst/>
          </a:prstGeom>
        </p:spPr>
      </p:pic>
      <p:sp>
        <p:nvSpPr>
          <p:cNvPr id="11" name="Pfeil: nach oben gekrümmt 10">
            <a:extLst>
              <a:ext uri="{FF2B5EF4-FFF2-40B4-BE49-F238E27FC236}">
                <a16:creationId xmlns:a16="http://schemas.microsoft.com/office/drawing/2014/main" id="{CA6923F7-F59C-4E45-B5E7-B47F841DE040}"/>
              </a:ext>
            </a:extLst>
          </p:cNvPr>
          <p:cNvSpPr/>
          <p:nvPr/>
        </p:nvSpPr>
        <p:spPr>
          <a:xfrm>
            <a:off x="5220072" y="3928872"/>
            <a:ext cx="2932753" cy="9361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89059BE-CC73-41F6-968B-113A4FF0FE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1072"/>
          <a:stretch/>
        </p:blipFill>
        <p:spPr>
          <a:xfrm>
            <a:off x="6599589" y="2131229"/>
            <a:ext cx="2222057" cy="138537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665FA2C-0697-4DFB-AA50-57BF0B46A77B}"/>
              </a:ext>
            </a:extLst>
          </p:cNvPr>
          <p:cNvSpPr txBox="1"/>
          <p:nvPr/>
        </p:nvSpPr>
        <p:spPr>
          <a:xfrm>
            <a:off x="2666288" y="4799693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Geht mit dem </a:t>
            </a:r>
            <a:r>
              <a:rPr lang="de-DE" dirty="0" err="1"/>
              <a:t>Iphone</a:t>
            </a:r>
            <a:r>
              <a:rPr lang="de-DE" dirty="0"/>
              <a:t>/</a:t>
            </a:r>
            <a:r>
              <a:rPr lang="de-DE" dirty="0" err="1"/>
              <a:t>IPad</a:t>
            </a:r>
            <a:r>
              <a:rPr lang="de-DE" dirty="0"/>
              <a:t> direkt mit einer App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DD40D9E-968C-4113-9283-6DE915F5514D}"/>
              </a:ext>
            </a:extLst>
          </p:cNvPr>
          <p:cNvSpPr txBox="1"/>
          <p:nvPr/>
        </p:nvSpPr>
        <p:spPr>
          <a:xfrm>
            <a:off x="1619672" y="281985"/>
            <a:ext cx="590465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Rezeptvideo erstellen mit einem </a:t>
            </a:r>
            <a:r>
              <a:rPr lang="de-DE" sz="4000" dirty="0" err="1"/>
              <a:t>Adnroid</a:t>
            </a:r>
            <a:r>
              <a:rPr lang="de-DE" sz="4000" dirty="0"/>
              <a:t>-Tablet</a:t>
            </a:r>
          </a:p>
        </p:txBody>
      </p:sp>
    </p:spTree>
    <p:extLst>
      <p:ext uri="{BB962C8B-B14F-4D97-AF65-F5344CB8AC3E}">
        <p14:creationId xmlns:p14="http://schemas.microsoft.com/office/powerpoint/2010/main" val="190411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3" t="29883" r="30156" b="28125"/>
          <a:stretch/>
        </p:blipFill>
        <p:spPr bwMode="auto">
          <a:xfrm>
            <a:off x="429728" y="188640"/>
            <a:ext cx="2304256" cy="232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93715" y="231788"/>
            <a:ext cx="13681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Rechtsklick</a:t>
            </a:r>
          </a:p>
        </p:txBody>
      </p:sp>
      <p:sp>
        <p:nvSpPr>
          <p:cNvPr id="5" name="Ellipse 4"/>
          <p:cNvSpPr/>
          <p:nvPr/>
        </p:nvSpPr>
        <p:spPr>
          <a:xfrm>
            <a:off x="1403648" y="898150"/>
            <a:ext cx="50405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t="16231" r="32237" b="33933"/>
          <a:stretch/>
        </p:blipFill>
        <p:spPr bwMode="auto">
          <a:xfrm>
            <a:off x="3327094" y="123204"/>
            <a:ext cx="2201779" cy="243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3923927" y="704503"/>
            <a:ext cx="69931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3756712" y="1028969"/>
            <a:ext cx="69931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1" t="15429" r="29219" b="34570"/>
          <a:stretch/>
        </p:blipFill>
        <p:spPr bwMode="auto">
          <a:xfrm>
            <a:off x="6156176" y="82419"/>
            <a:ext cx="2555776" cy="247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/>
          <p:cNvSpPr/>
          <p:nvPr/>
        </p:nvSpPr>
        <p:spPr>
          <a:xfrm>
            <a:off x="6660232" y="1419622"/>
            <a:ext cx="115212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7592525" y="1726704"/>
            <a:ext cx="477640" cy="210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7544900" y="2288611"/>
            <a:ext cx="477640" cy="210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467544" y="519092"/>
            <a:ext cx="504056" cy="4684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1</a:t>
            </a:r>
            <a:endParaRPr lang="de-DE" dirty="0"/>
          </a:p>
        </p:txBody>
      </p:sp>
      <p:sp>
        <p:nvSpPr>
          <p:cNvPr id="15" name="Ellipse 14"/>
          <p:cNvSpPr/>
          <p:nvPr/>
        </p:nvSpPr>
        <p:spPr>
          <a:xfrm>
            <a:off x="1979712" y="735116"/>
            <a:ext cx="504056" cy="4684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2</a:t>
            </a:r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3504684" y="496243"/>
            <a:ext cx="504056" cy="4684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3</a:t>
            </a:r>
            <a:endParaRPr lang="de-DE" dirty="0"/>
          </a:p>
        </p:txBody>
      </p:sp>
      <p:sp>
        <p:nvSpPr>
          <p:cNvPr id="17" name="Ellipse 16"/>
          <p:cNvSpPr/>
          <p:nvPr/>
        </p:nvSpPr>
        <p:spPr>
          <a:xfrm>
            <a:off x="4427983" y="883104"/>
            <a:ext cx="504056" cy="4684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4</a:t>
            </a:r>
            <a:endParaRPr lang="de-DE" dirty="0"/>
          </a:p>
        </p:txBody>
      </p:sp>
      <p:sp>
        <p:nvSpPr>
          <p:cNvPr id="18" name="Ellipse 17"/>
          <p:cNvSpPr/>
          <p:nvPr/>
        </p:nvSpPr>
        <p:spPr>
          <a:xfrm>
            <a:off x="6228184" y="1257258"/>
            <a:ext cx="504056" cy="4684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5</a:t>
            </a:r>
            <a:endParaRPr lang="de-DE" dirty="0"/>
          </a:p>
        </p:txBody>
      </p:sp>
      <p:sp>
        <p:nvSpPr>
          <p:cNvPr id="19" name="Ellipse 18"/>
          <p:cNvSpPr/>
          <p:nvPr/>
        </p:nvSpPr>
        <p:spPr>
          <a:xfrm>
            <a:off x="8022540" y="1546303"/>
            <a:ext cx="504056" cy="4684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6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>
          <a:xfrm>
            <a:off x="8000833" y="2153145"/>
            <a:ext cx="504056" cy="4684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7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562108" y="2715766"/>
            <a:ext cx="6030417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4800" dirty="0"/>
              <a:t>Mikrofon aktivieren, jedes mal vor dem Einloggen am Schul-PC</a:t>
            </a:r>
          </a:p>
        </p:txBody>
      </p:sp>
    </p:spTree>
    <p:extLst>
      <p:ext uri="{BB962C8B-B14F-4D97-AF65-F5344CB8AC3E}">
        <p14:creationId xmlns:p14="http://schemas.microsoft.com/office/powerpoint/2010/main" val="60556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28303" y="123478"/>
            <a:ext cx="377436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sz="4000" dirty="0"/>
              <a:t>spark.adobe.com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/>
          <a:stretch/>
        </p:blipFill>
        <p:spPr bwMode="auto">
          <a:xfrm>
            <a:off x="314612" y="983010"/>
            <a:ext cx="180087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1659055" y="1199034"/>
            <a:ext cx="50405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86" y="959396"/>
            <a:ext cx="2766268" cy="18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2720096" y="2224309"/>
            <a:ext cx="892967" cy="191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33" y="771550"/>
            <a:ext cx="1883871" cy="22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5264411" y="1002118"/>
            <a:ext cx="2088232" cy="710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424433" y="10445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S_ </a:t>
            </a:r>
            <a:r>
              <a:rPr lang="de-DE" dirty="0">
                <a:hlinkClick r:id="rId5"/>
              </a:rPr>
              <a:t>_@rs-pfuhl.de</a:t>
            </a:r>
            <a:br>
              <a:rPr lang="de-DE" dirty="0"/>
            </a:br>
            <a:r>
              <a:rPr lang="de-DE" dirty="0"/>
              <a:t>System1108#</a:t>
            </a:r>
          </a:p>
        </p:txBody>
      </p:sp>
      <p:sp>
        <p:nvSpPr>
          <p:cNvPr id="10" name="Ellipse 9"/>
          <p:cNvSpPr/>
          <p:nvPr/>
        </p:nvSpPr>
        <p:spPr>
          <a:xfrm>
            <a:off x="5490031" y="1724210"/>
            <a:ext cx="554462" cy="197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r="24627" b="28889"/>
          <a:stretch/>
        </p:blipFill>
        <p:spPr bwMode="auto">
          <a:xfrm>
            <a:off x="7452320" y="771550"/>
            <a:ext cx="1600200" cy="223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7732176" y="904746"/>
            <a:ext cx="554462" cy="4233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9" y="3008243"/>
            <a:ext cx="2326307" cy="210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unten 4"/>
          <p:cNvSpPr/>
          <p:nvPr/>
        </p:nvSpPr>
        <p:spPr>
          <a:xfrm>
            <a:off x="314612" y="3147814"/>
            <a:ext cx="2154174" cy="122413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Ganz nach unten</a:t>
            </a:r>
          </a:p>
        </p:txBody>
      </p:sp>
      <p:sp>
        <p:nvSpPr>
          <p:cNvPr id="15" name="Ellipse 14"/>
          <p:cNvSpPr/>
          <p:nvPr/>
        </p:nvSpPr>
        <p:spPr>
          <a:xfrm>
            <a:off x="1669002" y="4788092"/>
            <a:ext cx="892967" cy="280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17" y="3280065"/>
            <a:ext cx="2002631" cy="15589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49" y="3138961"/>
            <a:ext cx="1732888" cy="1928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383" y="3088070"/>
            <a:ext cx="2030908" cy="1942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Ellipse 18"/>
          <p:cNvSpPr/>
          <p:nvPr/>
        </p:nvSpPr>
        <p:spPr>
          <a:xfrm>
            <a:off x="3492748" y="4111792"/>
            <a:ext cx="892967" cy="280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Ellipse 19"/>
          <p:cNvSpPr/>
          <p:nvPr/>
        </p:nvSpPr>
        <p:spPr>
          <a:xfrm>
            <a:off x="5457859" y="4558327"/>
            <a:ext cx="892967" cy="280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Ellipse 20"/>
          <p:cNvSpPr/>
          <p:nvPr/>
        </p:nvSpPr>
        <p:spPr>
          <a:xfrm>
            <a:off x="7937326" y="4455336"/>
            <a:ext cx="892967" cy="384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Ellipse 21"/>
          <p:cNvSpPr/>
          <p:nvPr/>
        </p:nvSpPr>
        <p:spPr>
          <a:xfrm>
            <a:off x="1238341" y="1036801"/>
            <a:ext cx="504056" cy="4684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1</a:t>
            </a:r>
            <a:endParaRPr lang="de-DE" dirty="0"/>
          </a:p>
        </p:txBody>
      </p:sp>
      <p:sp>
        <p:nvSpPr>
          <p:cNvPr id="23" name="Ellipse 22"/>
          <p:cNvSpPr/>
          <p:nvPr/>
        </p:nvSpPr>
        <p:spPr>
          <a:xfrm>
            <a:off x="2309941" y="2085911"/>
            <a:ext cx="504056" cy="4684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2</a:t>
            </a:r>
            <a:endParaRPr lang="de-DE" dirty="0"/>
          </a:p>
        </p:txBody>
      </p:sp>
      <p:sp>
        <p:nvSpPr>
          <p:cNvPr id="24" name="Ellipse 23"/>
          <p:cNvSpPr/>
          <p:nvPr/>
        </p:nvSpPr>
        <p:spPr>
          <a:xfrm>
            <a:off x="4971047" y="984761"/>
            <a:ext cx="504056" cy="4684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3</a:t>
            </a:r>
            <a:endParaRPr lang="de-DE" dirty="0"/>
          </a:p>
        </p:txBody>
      </p:sp>
      <p:sp>
        <p:nvSpPr>
          <p:cNvPr id="25" name="Ellipse 24"/>
          <p:cNvSpPr/>
          <p:nvPr/>
        </p:nvSpPr>
        <p:spPr>
          <a:xfrm>
            <a:off x="7352677" y="568319"/>
            <a:ext cx="504056" cy="4684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26" name="Ellipse 25"/>
          <p:cNvSpPr/>
          <p:nvPr/>
        </p:nvSpPr>
        <p:spPr>
          <a:xfrm>
            <a:off x="1930385" y="4369378"/>
            <a:ext cx="504056" cy="4684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27" name="Ellipse 26"/>
          <p:cNvSpPr/>
          <p:nvPr/>
        </p:nvSpPr>
        <p:spPr>
          <a:xfrm>
            <a:off x="3492748" y="3623420"/>
            <a:ext cx="504056" cy="4684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28" name="Ellipse 27"/>
          <p:cNvSpPr/>
          <p:nvPr/>
        </p:nvSpPr>
        <p:spPr>
          <a:xfrm>
            <a:off x="5540437" y="4107104"/>
            <a:ext cx="504056" cy="4684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7</a:t>
            </a:r>
          </a:p>
        </p:txBody>
      </p:sp>
      <p:sp>
        <p:nvSpPr>
          <p:cNvPr id="29" name="Ellipse 28"/>
          <p:cNvSpPr/>
          <p:nvPr/>
        </p:nvSpPr>
        <p:spPr>
          <a:xfrm>
            <a:off x="7986475" y="3986854"/>
            <a:ext cx="504056" cy="4684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0468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E97ED22-9C42-41DD-A20D-F92D9149B647}"/>
              </a:ext>
            </a:extLst>
          </p:cNvPr>
          <p:cNvSpPr/>
          <p:nvPr/>
        </p:nvSpPr>
        <p:spPr>
          <a:xfrm>
            <a:off x="228303" y="123478"/>
            <a:ext cx="378578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sz="4000" dirty="0"/>
              <a:t>drive.google.com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D7E51F-7178-41A8-926C-063F3A22D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4" y="1080120"/>
            <a:ext cx="2012250" cy="24277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B53D28D-49F1-4517-994C-B188FCDA1D9A}"/>
              </a:ext>
            </a:extLst>
          </p:cNvPr>
          <p:cNvSpPr txBox="1"/>
          <p:nvPr/>
        </p:nvSpPr>
        <p:spPr>
          <a:xfrm>
            <a:off x="4499992" y="135575"/>
            <a:ext cx="41044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Geeignet für Android-Handys; auch </a:t>
            </a:r>
            <a:r>
              <a:rPr lang="de-DE" sz="2000" dirty="0" err="1"/>
              <a:t>dropbox</a:t>
            </a:r>
            <a:r>
              <a:rPr lang="de-DE" sz="2000" dirty="0"/>
              <a:t>, OneDrive,… möglich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69A9211-CA5C-4CAE-A8EB-303ACEF9C2F2}"/>
              </a:ext>
            </a:extLst>
          </p:cNvPr>
          <p:cNvSpPr txBox="1"/>
          <p:nvPr/>
        </p:nvSpPr>
        <p:spPr>
          <a:xfrm>
            <a:off x="146788" y="3507854"/>
            <a:ext cx="2264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IngeAicher01@gmail.com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49842C1-6BA2-4CB1-BA0D-1EB45573D972}"/>
              </a:ext>
            </a:extLst>
          </p:cNvPr>
          <p:cNvSpPr/>
          <p:nvPr/>
        </p:nvSpPr>
        <p:spPr>
          <a:xfrm>
            <a:off x="91544" y="1861831"/>
            <a:ext cx="2088232" cy="307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48180A-033F-4E03-81A4-850005D03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080120"/>
            <a:ext cx="2200577" cy="24277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9EA5A07-8030-4F41-BD52-7BF72CE0DAF1}"/>
              </a:ext>
            </a:extLst>
          </p:cNvPr>
          <p:cNvSpPr txBox="1"/>
          <p:nvPr/>
        </p:nvSpPr>
        <p:spPr>
          <a:xfrm>
            <a:off x="2667068" y="3507853"/>
            <a:ext cx="2264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Passwort gibt der Lehrer ein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5E719AD-3C0E-456F-9669-0532C668793E}"/>
              </a:ext>
            </a:extLst>
          </p:cNvPr>
          <p:cNvSpPr/>
          <p:nvPr/>
        </p:nvSpPr>
        <p:spPr>
          <a:xfrm>
            <a:off x="2581430" y="2021768"/>
            <a:ext cx="2088232" cy="307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06D5E64-3B88-4B0E-89D4-2561221F1A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635" b="18070"/>
          <a:stretch/>
        </p:blipFill>
        <p:spPr>
          <a:xfrm>
            <a:off x="5083669" y="1105855"/>
            <a:ext cx="1936603" cy="24019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306C7AF8-ED81-4BEC-A1DD-610A3B6177C0}"/>
              </a:ext>
            </a:extLst>
          </p:cNvPr>
          <p:cNvSpPr/>
          <p:nvPr/>
        </p:nvSpPr>
        <p:spPr>
          <a:xfrm>
            <a:off x="5654900" y="2222458"/>
            <a:ext cx="830058" cy="307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9D7F6CF-6E89-488C-92DF-B92E17CA095C}"/>
              </a:ext>
            </a:extLst>
          </p:cNvPr>
          <p:cNvSpPr txBox="1"/>
          <p:nvPr/>
        </p:nvSpPr>
        <p:spPr>
          <a:xfrm>
            <a:off x="5352351" y="2571750"/>
            <a:ext cx="15998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Rechtsklick</a:t>
            </a:r>
          </a:p>
          <a:p>
            <a:r>
              <a:rPr lang="de-DE" dirty="0"/>
              <a:t>Herunterladen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8E969BE-C18E-4C4C-90BF-DB2FC9612A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222" b="7201"/>
          <a:stretch/>
        </p:blipFill>
        <p:spPr>
          <a:xfrm>
            <a:off x="7288954" y="1067294"/>
            <a:ext cx="1672144" cy="24533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A189D508-2D1B-4D8A-89A4-57E4676FCF6B}"/>
              </a:ext>
            </a:extLst>
          </p:cNvPr>
          <p:cNvSpPr/>
          <p:nvPr/>
        </p:nvSpPr>
        <p:spPr>
          <a:xfrm>
            <a:off x="8172400" y="1203598"/>
            <a:ext cx="288032" cy="307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E9EFCC1-81F3-49DA-A086-E58225684467}"/>
              </a:ext>
            </a:extLst>
          </p:cNvPr>
          <p:cNvSpPr txBox="1"/>
          <p:nvPr/>
        </p:nvSpPr>
        <p:spPr>
          <a:xfrm>
            <a:off x="7020272" y="2017752"/>
            <a:ext cx="212372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Auf Ordnersymbol klicken und Ordner Datei in die Eigenen Dateien verschieben</a:t>
            </a:r>
          </a:p>
        </p:txBody>
      </p:sp>
    </p:spTree>
    <p:extLst>
      <p:ext uri="{BB962C8B-B14F-4D97-AF65-F5344CB8AC3E}">
        <p14:creationId xmlns:p14="http://schemas.microsoft.com/office/powerpoint/2010/main" val="308641461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401E626-C21B-4ACE-B762-1F9613AD569A}">
  <we:reference id="wa104381335" version="1.0.0.1" store="en-US" storeType="OMEX"/>
  <we:alternateReferences>
    <we:reference id="wa104381335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Bildschirmpräsentation (16:9)</PresentationFormat>
  <Paragraphs>29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</vt:vector>
  </TitlesOfParts>
  <Company>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smd</dc:creator>
  <cp:lastModifiedBy>Sebastian Schmidt</cp:lastModifiedBy>
  <cp:revision>5</cp:revision>
  <dcterms:created xsi:type="dcterms:W3CDTF">2019-01-08T07:55:06Z</dcterms:created>
  <dcterms:modified xsi:type="dcterms:W3CDTF">2019-01-09T14:43:26Z</dcterms:modified>
</cp:coreProperties>
</file>